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7630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Indo – Myanmar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Burma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is located south of the states of Mizoram, Manipur, Nagaland and Arunachal Pradesh in Northeast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India.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Theravada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Buddhism has tremendously influenced Burmese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society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</a:rPr>
              <a:t>The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</a:rPr>
              <a:t>Rohingya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</a:rPr>
              <a:t>crisis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conflict involving Buddhists and Muslims in the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</a:rPr>
              <a:t>Rakhine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province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Crisis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received international attention followed to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</a:rPr>
              <a:t>Rakhine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 state riot in 2012,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2015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and 2016-17 military crackdown.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At present 40000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</a:rPr>
              <a:t>Rohingyas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 have their second home in </a:t>
            </a:r>
            <a:r>
              <a:rPr lang="en-US" sz="2400" dirty="0" smtClean="0">
                <a:solidFill>
                  <a:schemeClr val="tx1"/>
                </a:solidFill>
              </a:rPr>
              <a:t>India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</a:rPr>
              <a:t>Why does India try to keep away from the issue?</a:t>
            </a:r>
            <a:endParaRPr lang="en-US" sz="24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India considers the issue as an internal affair of Myanmar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Agreements: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</a:rPr>
              <a:t>Kaladan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Multi-Modal Transit Transport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project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 India-Myanmar-Thailand Trilateral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Highway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Special Economic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Zones</a:t>
            </a: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military dictatorship and its economic policies reduced India’s interactions with Myanmar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marL="457200" indent="-457200"/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</a:rPr>
              <a:t>Aung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</a:rPr>
              <a:t> San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</a:rPr>
              <a:t>Suu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</a:rPr>
              <a:t>Kyi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(2015)</a:t>
            </a:r>
            <a:endParaRPr lang="en-US" sz="24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Indo – Myanmar Relations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 – Myanmar Relations</dc:title>
  <dc:creator>user</dc:creator>
  <cp:lastModifiedBy>user</cp:lastModifiedBy>
  <cp:revision>4</cp:revision>
  <dcterms:created xsi:type="dcterms:W3CDTF">2006-08-16T00:00:00Z</dcterms:created>
  <dcterms:modified xsi:type="dcterms:W3CDTF">2018-02-13T16:40:50Z</dcterms:modified>
</cp:coreProperties>
</file>